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BF93B3-23DF-4EE0-BEF1-D78C7A94D117}" type="datetimeFigureOut">
              <a:rPr lang="nl-NL" smtClean="0"/>
              <a:pPr/>
              <a:t>5-9-2014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4E162B-F914-407A-B8F9-E66E709CB43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aken.wikiwijs.nl/30945/Comgast_en_Recreatie__de_sector_en_het_bedrij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bij </a:t>
            </a:r>
            <a:r>
              <a:rPr lang="nl-NL" dirty="0" err="1" smtClean="0"/>
              <a:t>Comgast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i="1" dirty="0" smtClean="0"/>
              <a:t>Communicatie &amp; gastheerschap</a:t>
            </a:r>
            <a:endParaRPr lang="nl-N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Recreatie Leeuwarden</a:t>
            </a:r>
            <a:endParaRPr lang="nl-NL" dirty="0"/>
          </a:p>
        </p:txBody>
      </p:sp>
      <p:pic>
        <p:nvPicPr>
          <p:cNvPr id="1026" name="Picture 2" descr="https://encrypted-tbn3.gstatic.com/images?q=tbn:ANd9GcQP7UYTSt5lpuQ1n373CEKNxHB7xU_rkbys3IseOx-WmxWLDf08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556792"/>
            <a:ext cx="2371725" cy="1790701"/>
          </a:xfrm>
          <a:prstGeom prst="rect">
            <a:avLst/>
          </a:prstGeom>
          <a:noFill/>
        </p:spPr>
      </p:pic>
      <p:pic>
        <p:nvPicPr>
          <p:cNvPr id="1028" name="Picture 4" descr="https://fbcdn-sphotos-b-a.akamaihd.net/hphotos-ak-xap1/v/t1.0-9/c0.85.851.315/p851x315/10501644_912860562061714_1422827798738791937_n.jpg?oh=16aa0452f5085edc56a83cb8920c89d4&amp;oe=545D6740&amp;__gda__=1416224241_e1953a53a79d01ba1434a5c60cc488b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73016"/>
            <a:ext cx="8105775" cy="3000376"/>
          </a:xfrm>
          <a:prstGeom prst="rect">
            <a:avLst/>
          </a:prstGeom>
          <a:noFill/>
        </p:spPr>
      </p:pic>
      <p:pic>
        <p:nvPicPr>
          <p:cNvPr id="1030" name="Picture 6" descr="http://www.fryslaniislan.nl/images/teasers/recreatie-schaats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340768"/>
            <a:ext cx="3143250" cy="21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Thuis?</a:t>
            </a:r>
          </a:p>
          <a:p>
            <a:r>
              <a:rPr lang="nl-NL" dirty="0" smtClean="0"/>
              <a:t>Op stage?</a:t>
            </a:r>
          </a:p>
          <a:p>
            <a:r>
              <a:rPr lang="nl-NL" dirty="0" smtClean="0"/>
              <a:t>Je werk?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Recreatiemogelijkheden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http://maken.wikiwijs.nl/30945/Comgast_en_Recreatie__de_sector_en_het_bedrijf#page-138650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- Uitleg Planning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 A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Recreatie </a:t>
            </a:r>
          </a:p>
          <a:p>
            <a:r>
              <a:rPr lang="nl-NL" dirty="0" smtClean="0"/>
              <a:t>Waar vindt recreatie plaats? </a:t>
            </a:r>
          </a:p>
          <a:p>
            <a:r>
              <a:rPr lang="nl-NL" dirty="0" smtClean="0"/>
              <a:t>Wat is het verschil tussen Toerisme, recreatie en vrije tijd.</a:t>
            </a:r>
          </a:p>
          <a:p>
            <a:r>
              <a:rPr lang="nl-NL" dirty="0" smtClean="0"/>
              <a:t>Wat heeft de natuur te maken met recreatie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Recreatie &amp; Groen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Uurrecreatie </a:t>
            </a:r>
          </a:p>
          <a:p>
            <a:r>
              <a:rPr lang="nl-NL" dirty="0" smtClean="0"/>
              <a:t>Dagrecreatie</a:t>
            </a:r>
          </a:p>
          <a:p>
            <a:r>
              <a:rPr lang="nl-NL" dirty="0" smtClean="0"/>
              <a:t>Verblijfsrecreatie (korte en lange </a:t>
            </a:r>
            <a:r>
              <a:rPr lang="nl-NL" dirty="0" err="1" smtClean="0"/>
              <a:t>vankanties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Vormen van recreatie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i="1" dirty="0"/>
              <a:t>A</a:t>
            </a:r>
            <a:r>
              <a:rPr lang="nl-NL" i="1" dirty="0" smtClean="0"/>
              <a:t>lle Vrijetijdsactiviteiten die minder dan twee uur duren.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Kenmerk: Een activiteit dat vlak bij huis plaatsvindt. </a:t>
            </a:r>
            <a:endParaRPr lang="nl-NL" dirty="0"/>
          </a:p>
          <a:p>
            <a:pPr>
              <a:buNone/>
            </a:pPr>
            <a:r>
              <a:rPr lang="nl-NL" dirty="0"/>
              <a:t>V</a:t>
            </a:r>
            <a:r>
              <a:rPr lang="nl-NL" dirty="0" smtClean="0"/>
              <a:t>oorbeelden: Wandelen. Fietsen (buiten) knutselen  puzzels oplossen, spelletjes doen, zingen, dansen of toneelspelen (binnen)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Uurrecreatie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 Alle activiteiten verstaan die minimaal twee uur en maximaal 24 uur duren en waarbij geen overnachting plaatsvindt. </a:t>
            </a:r>
          </a:p>
          <a:p>
            <a:r>
              <a:rPr lang="nl-NL" dirty="0" smtClean="0"/>
              <a:t>De belangrijkste kenmerken van dagrecreatie zijn:</a:t>
            </a:r>
          </a:p>
          <a:p>
            <a:pPr>
              <a:buNone/>
            </a:pPr>
            <a:r>
              <a:rPr lang="nl-NL" i="1" dirty="0" smtClean="0"/>
              <a:t>– Men is bereid zowel korte als lange afstanden af te leggen. Bijvoorbeeld een </a:t>
            </a:r>
          </a:p>
          <a:p>
            <a:pPr>
              <a:buNone/>
            </a:pPr>
            <a:r>
              <a:rPr lang="nl-NL" i="1" dirty="0" smtClean="0"/>
              <a:t>dagje naar een plaatselijk meer of vanuit Almelo een dagje naar het </a:t>
            </a:r>
          </a:p>
          <a:p>
            <a:pPr>
              <a:buNone/>
            </a:pPr>
            <a:r>
              <a:rPr lang="nl-NL" i="1" dirty="0" smtClean="0"/>
              <a:t>Noordzeestrand.</a:t>
            </a:r>
          </a:p>
          <a:p>
            <a:pPr>
              <a:buNone/>
            </a:pPr>
            <a:r>
              <a:rPr lang="nl-NL" i="1" dirty="0" smtClean="0"/>
              <a:t>– Het vervoer kan een belangrijk onderdeel van de activiteit zijn. Soms is de wijze </a:t>
            </a:r>
          </a:p>
          <a:p>
            <a:pPr>
              <a:buNone/>
            </a:pPr>
            <a:r>
              <a:rPr lang="nl-NL" i="1" dirty="0" smtClean="0"/>
              <a:t>van vervoer op zich al een recreatieve activiteit, bijvoorbeeld fietsen, wandelen </a:t>
            </a:r>
          </a:p>
          <a:p>
            <a:pPr>
              <a:buNone/>
            </a:pPr>
            <a:r>
              <a:rPr lang="nl-NL" i="1" dirty="0" smtClean="0"/>
              <a:t>of een kanoroute volgen. Andere keren moet een grote afstand worden afgelegd </a:t>
            </a:r>
          </a:p>
          <a:p>
            <a:pPr>
              <a:buNone/>
            </a:pPr>
            <a:r>
              <a:rPr lang="nl-NL" i="1" dirty="0" smtClean="0"/>
              <a:t>met auto of trein, bijvoorbeeld bij een tochtje vanuit Friesland naar de Efteling. </a:t>
            </a:r>
          </a:p>
          <a:p>
            <a:pPr>
              <a:buNone/>
            </a:pPr>
            <a:r>
              <a:rPr lang="nl-NL" i="1" dirty="0" smtClean="0"/>
              <a:t>Het reizen op zich is dan niet altijd een ontspannende bezigheid, maar kan een </a:t>
            </a:r>
          </a:p>
          <a:p>
            <a:pPr>
              <a:buNone/>
            </a:pPr>
            <a:r>
              <a:rPr lang="nl-NL" i="1" dirty="0" smtClean="0"/>
              <a:t>noodzakelijke verplichting zijn.</a:t>
            </a:r>
          </a:p>
          <a:p>
            <a:pPr>
              <a:buNone/>
            </a:pPr>
            <a:r>
              <a:rPr lang="nl-NL" i="1" dirty="0" smtClean="0"/>
              <a:t>– Dagrecreatie vindt vaak in het weekend of in vakanties plaats.</a:t>
            </a:r>
          </a:p>
          <a:p>
            <a:pPr>
              <a:buNone/>
            </a:pPr>
            <a:r>
              <a:rPr lang="nl-NL" i="1" dirty="0" smtClean="0"/>
              <a:t>– Meestal gaat men met het gezin of met een groepje vrienden op pad.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Dagrecreatie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verblijfsrecreatie duurt de recreatieve activiteit langer dan een dag en men overnacht ergens anders dan thuis</a:t>
            </a:r>
          </a:p>
          <a:p>
            <a:r>
              <a:rPr lang="nl-NL" dirty="0" smtClean="0"/>
              <a:t>Korte vakantie (1-3 nachten)</a:t>
            </a:r>
          </a:p>
          <a:p>
            <a:r>
              <a:rPr lang="nl-NL" dirty="0" smtClean="0"/>
              <a:t>Lange vakantie (meer dan 4 nachten)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Verblijfsrecreatie (Toerisme)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Neder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3" y="1196752"/>
            <a:ext cx="3960440" cy="4843453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Recreatie in Nederland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friesland-76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5609" y="1481138"/>
            <a:ext cx="5992782" cy="4525962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Recreatie in Friesland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313</Words>
  <Application>Microsoft Office PowerPoint</Application>
  <PresentationFormat>Diavoorstelling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Concours</vt:lpstr>
      <vt:lpstr>Welkom bij Comgast</vt:lpstr>
      <vt:lpstr>Periode A</vt:lpstr>
      <vt:lpstr>Recreatie &amp; Groen</vt:lpstr>
      <vt:lpstr>Vormen van recreatie</vt:lpstr>
      <vt:lpstr>Uurrecreatie</vt:lpstr>
      <vt:lpstr>Dagrecreatie </vt:lpstr>
      <vt:lpstr>Verblijfsrecreatie (Toerisme)</vt:lpstr>
      <vt:lpstr>Recreatie in Nederland</vt:lpstr>
      <vt:lpstr>Recreatie in Friesland</vt:lpstr>
      <vt:lpstr>Recreatie Leeuwarden</vt:lpstr>
      <vt:lpstr>Recreatiemogelijkheden</vt:lpstr>
      <vt:lpstr>Dia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bij Comgast</dc:title>
  <dc:creator>Arie V</dc:creator>
  <cp:lastModifiedBy>Arie V</cp:lastModifiedBy>
  <cp:revision>16</cp:revision>
  <dcterms:created xsi:type="dcterms:W3CDTF">2014-09-05T08:54:27Z</dcterms:created>
  <dcterms:modified xsi:type="dcterms:W3CDTF">2014-09-05T12:36:50Z</dcterms:modified>
</cp:coreProperties>
</file>